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1" r:id="rId2"/>
    <p:sldId id="262" r:id="rId3"/>
    <p:sldId id="263" r:id="rId4"/>
    <p:sldId id="264" r:id="rId5"/>
    <p:sldId id="265" r:id="rId6"/>
    <p:sldId id="266" r:id="rId7"/>
    <p:sldId id="267" r:id="rId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82" d="100"/>
          <a:sy n="82" d="100"/>
        </p:scale>
        <p:origin x="-1474" y="-91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21.05.2022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2" name="Прямоугольник 31"/>
          <p:cNvSpPr/>
          <p:nvPr/>
        </p:nvSpPr>
        <p:spPr>
          <a:xfrm>
            <a:off x="0" y="-1"/>
            <a:ext cx="365760" cy="6854456"/>
          </a:xfrm>
          <a:prstGeom prst="rect">
            <a:avLst/>
          </a:prstGeom>
          <a:solidFill>
            <a:srgbClr val="FFFFFF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9" name="Прямоугольник 38"/>
          <p:cNvSpPr/>
          <p:nvPr/>
        </p:nvSpPr>
        <p:spPr>
          <a:xfrm>
            <a:off x="309558" y="680477"/>
            <a:ext cx="45720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0" name="Прямоугольник 39"/>
          <p:cNvSpPr/>
          <p:nvPr/>
        </p:nvSpPr>
        <p:spPr>
          <a:xfrm>
            <a:off x="269073" y="680477"/>
            <a:ext cx="27432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1" name="Прямоугольник 40"/>
          <p:cNvSpPr/>
          <p:nvPr/>
        </p:nvSpPr>
        <p:spPr>
          <a:xfrm>
            <a:off x="250020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42" name="Прямоугольник 41"/>
          <p:cNvSpPr/>
          <p:nvPr/>
        </p:nvSpPr>
        <p:spPr>
          <a:xfrm>
            <a:off x="221768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914400" y="4343400"/>
            <a:ext cx="7772400" cy="1975104"/>
          </a:xfrm>
        </p:spPr>
        <p:txBody>
          <a:bodyPr/>
          <a:lstStyle>
            <a:lvl1pPr marR="9144" algn="l">
              <a:defRPr sz="4000" b="1" cap="all" spc="0" baseline="0">
                <a:effectLst>
                  <a:reflection blurRad="12700" stA="34000" endA="740" endPos="53000" dir="5400000" sy="-100000" algn="bl" rotWithShape="0"/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914400" y="2834640"/>
            <a:ext cx="7772400" cy="1508760"/>
          </a:xfrm>
        </p:spPr>
        <p:txBody>
          <a:bodyPr lIns="100584" tIns="45720" anchor="b"/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56" name="Прямоугольник 55"/>
          <p:cNvSpPr/>
          <p:nvPr/>
        </p:nvSpPr>
        <p:spPr>
          <a:xfrm>
            <a:off x="255291" y="5047394"/>
            <a:ext cx="73152" cy="169164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5" name="Прямоугольник 64"/>
          <p:cNvSpPr/>
          <p:nvPr/>
        </p:nvSpPr>
        <p:spPr>
          <a:xfrm>
            <a:off x="255291" y="4796819"/>
            <a:ext cx="73152" cy="228600"/>
          </a:xfrm>
          <a:prstGeom prst="rect">
            <a:avLst/>
          </a:prstGeom>
          <a:solidFill>
            <a:schemeClr val="accent3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6" name="Прямоугольник 65"/>
          <p:cNvSpPr/>
          <p:nvPr/>
        </p:nvSpPr>
        <p:spPr>
          <a:xfrm>
            <a:off x="255291" y="4637685"/>
            <a:ext cx="73152" cy="137160"/>
          </a:xfrm>
          <a:prstGeom prst="rect">
            <a:avLst/>
          </a:prstGeom>
          <a:solidFill>
            <a:schemeClr val="bg2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7" name="Прямоугольник 66"/>
          <p:cNvSpPr/>
          <p:nvPr/>
        </p:nvSpPr>
        <p:spPr>
          <a:xfrm>
            <a:off x="255291" y="4542559"/>
            <a:ext cx="73152" cy="7315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21.05.2022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981200" cy="5851525"/>
          </a:xfrm>
        </p:spPr>
        <p:txBody>
          <a:bodyPr vert="eaVert" anchor="ctr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58674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21.05.2022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21.05.2022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Полилиния 13"/>
          <p:cNvSpPr>
            <a:spLocks/>
          </p:cNvSpPr>
          <p:nvPr/>
        </p:nvSpPr>
        <p:spPr bwMode="auto">
          <a:xfrm>
            <a:off x="4828952" y="1073888"/>
            <a:ext cx="4322136" cy="5791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3648"/>
              </a:cxn>
              <a:cxn ang="0">
                <a:pos x="720" y="2016"/>
              </a:cxn>
              <a:cxn ang="0">
                <a:pos x="2736" y="0"/>
              </a:cxn>
              <a:cxn ang="0">
                <a:pos x="2736" y="96"/>
              </a:cxn>
              <a:cxn ang="0">
                <a:pos x="744" y="2038"/>
              </a:cxn>
              <a:cxn ang="0">
                <a:pos x="48" y="3648"/>
              </a:cxn>
              <a:cxn ang="0">
                <a:pos x="0" y="3648"/>
              </a:cxn>
            </a:cxnLst>
            <a:rect l="0" t="0" r="0" b="0"/>
            <a:pathLst>
              <a:path w="2736" h="3648">
                <a:moveTo>
                  <a:pt x="0" y="3648"/>
                </a:moveTo>
                <a:lnTo>
                  <a:pt x="720" y="2016"/>
                </a:lnTo>
                <a:lnTo>
                  <a:pt x="2736" y="672"/>
                </a:lnTo>
                <a:lnTo>
                  <a:pt x="2736" y="720"/>
                </a:lnTo>
                <a:lnTo>
                  <a:pt x="744" y="2038"/>
                </a:lnTo>
                <a:lnTo>
                  <a:pt x="48" y="3648"/>
                </a:lnTo>
                <a:lnTo>
                  <a:pt x="48" y="3648"/>
                </a:lnTo>
                <a:close/>
              </a:path>
            </a:pathLst>
          </a:custGeom>
          <a:noFill/>
          <a:ln w="3175" cap="flat" cmpd="sng" algn="ctr">
            <a:solidFill>
              <a:schemeClr val="accent2">
                <a:alpha val="5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5" name="Полилиния 14"/>
          <p:cNvSpPr>
            <a:spLocks/>
          </p:cNvSpPr>
          <p:nvPr/>
        </p:nvSpPr>
        <p:spPr bwMode="auto">
          <a:xfrm>
            <a:off x="373966" y="0"/>
            <a:ext cx="5514536" cy="661533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4080"/>
              </a:cxn>
              <a:cxn ang="0">
                <a:pos x="0" y="4128"/>
              </a:cxn>
              <a:cxn ang="0">
                <a:pos x="3504" y="2640"/>
              </a:cxn>
              <a:cxn ang="0">
                <a:pos x="2880" y="0"/>
              </a:cxn>
              <a:cxn ang="0">
                <a:pos x="2832" y="0"/>
              </a:cxn>
              <a:cxn ang="0">
                <a:pos x="3465" y="2619"/>
              </a:cxn>
              <a:cxn ang="0">
                <a:pos x="0" y="4080"/>
              </a:cxn>
            </a:cxnLst>
            <a:rect l="0" t="0" r="0" b="0"/>
            <a:pathLst>
              <a:path w="3504" h="4128">
                <a:moveTo>
                  <a:pt x="0" y="4080"/>
                </a:moveTo>
                <a:lnTo>
                  <a:pt x="0" y="4128"/>
                </a:lnTo>
                <a:lnTo>
                  <a:pt x="3504" y="2640"/>
                </a:lnTo>
                <a:lnTo>
                  <a:pt x="2880" y="0"/>
                </a:lnTo>
                <a:lnTo>
                  <a:pt x="2832" y="0"/>
                </a:lnTo>
                <a:lnTo>
                  <a:pt x="3465" y="2619"/>
                </a:lnTo>
                <a:lnTo>
                  <a:pt x="0" y="4080"/>
                </a:lnTo>
                <a:close/>
              </a:path>
            </a:pathLst>
          </a:custGeom>
          <a:noFill/>
          <a:ln w="3175" cap="flat" cmpd="sng" algn="ctr">
            <a:solidFill>
              <a:schemeClr val="accent2">
                <a:alpha val="5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3" name="Полилиния 12"/>
          <p:cNvSpPr>
            <a:spLocks/>
          </p:cNvSpPr>
          <p:nvPr/>
        </p:nvSpPr>
        <p:spPr bwMode="auto">
          <a:xfrm rot="5236414">
            <a:off x="4462128" y="1483600"/>
            <a:ext cx="4114800" cy="118872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344"/>
              </a:cxn>
              <a:cxn ang="0">
                <a:pos x="0" y="48"/>
              </a:cxn>
              <a:cxn ang="0">
                <a:pos x="0" y="0"/>
              </a:cxn>
            </a:cxnLst>
            <a:rect l="0" t="0" r="0" b="0"/>
            <a:pathLst>
              <a:path w="3552" h="1344">
                <a:moveTo>
                  <a:pt x="0" y="0"/>
                </a:moveTo>
                <a:lnTo>
                  <a:pt x="3552" y="1344"/>
                </a:lnTo>
                <a:lnTo>
                  <a:pt x="0" y="48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18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6" name="Полилиния 15"/>
          <p:cNvSpPr>
            <a:spLocks/>
          </p:cNvSpPr>
          <p:nvPr/>
        </p:nvSpPr>
        <p:spPr bwMode="auto">
          <a:xfrm>
            <a:off x="5943600" y="0"/>
            <a:ext cx="2743200" cy="4267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104" y="0"/>
              </a:cxn>
              <a:cxn ang="0">
                <a:pos x="1728" y="0"/>
              </a:cxn>
              <a:cxn ang="0">
                <a:pos x="0" y="2688"/>
              </a:cxn>
              <a:cxn ang="0">
                <a:pos x="1104" y="0"/>
              </a:cxn>
            </a:cxnLst>
            <a:rect l="0" t="0" r="0" b="0"/>
            <a:pathLst>
              <a:path w="1728" h="2688">
                <a:moveTo>
                  <a:pt x="1104" y="0"/>
                </a:moveTo>
                <a:lnTo>
                  <a:pt x="1728" y="0"/>
                </a:lnTo>
                <a:lnTo>
                  <a:pt x="0" y="2688"/>
                </a:lnTo>
                <a:lnTo>
                  <a:pt x="1104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7" name="Полилиния 16"/>
          <p:cNvSpPr>
            <a:spLocks/>
          </p:cNvSpPr>
          <p:nvPr/>
        </p:nvSpPr>
        <p:spPr bwMode="auto">
          <a:xfrm>
            <a:off x="5943600" y="4267200"/>
            <a:ext cx="3200400" cy="11430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2016" y="240"/>
              </a:cxn>
              <a:cxn ang="0">
                <a:pos x="2016" y="720"/>
              </a:cxn>
              <a:cxn ang="0">
                <a:pos x="0" y="0"/>
              </a:cxn>
            </a:cxnLst>
            <a:rect l="0" t="0" r="0" b="0"/>
            <a:pathLst>
              <a:path w="2016" h="720">
                <a:moveTo>
                  <a:pt x="0" y="0"/>
                </a:moveTo>
                <a:lnTo>
                  <a:pt x="2016" y="240"/>
                </a:lnTo>
                <a:lnTo>
                  <a:pt x="2016" y="720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8" name="Полилиния 17"/>
          <p:cNvSpPr>
            <a:spLocks/>
          </p:cNvSpPr>
          <p:nvPr/>
        </p:nvSpPr>
        <p:spPr bwMode="auto">
          <a:xfrm>
            <a:off x="5943600" y="0"/>
            <a:ext cx="1371600" cy="4267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864" y="0"/>
              </a:cxn>
              <a:cxn ang="0">
                <a:pos x="0" y="2688"/>
              </a:cxn>
              <a:cxn ang="0">
                <a:pos x="768" y="0"/>
              </a:cxn>
              <a:cxn ang="0">
                <a:pos x="864" y="0"/>
              </a:cxn>
            </a:cxnLst>
            <a:rect l="0" t="0" r="0" b="0"/>
            <a:pathLst>
              <a:path w="864" h="2688">
                <a:moveTo>
                  <a:pt x="864" y="0"/>
                </a:moveTo>
                <a:lnTo>
                  <a:pt x="0" y="2688"/>
                </a:lnTo>
                <a:lnTo>
                  <a:pt x="768" y="0"/>
                </a:lnTo>
                <a:lnTo>
                  <a:pt x="864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9" name="Полилиния 18"/>
          <p:cNvSpPr>
            <a:spLocks/>
          </p:cNvSpPr>
          <p:nvPr/>
        </p:nvSpPr>
        <p:spPr bwMode="auto">
          <a:xfrm>
            <a:off x="5948363" y="4246563"/>
            <a:ext cx="2090737" cy="2611437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071" y="1645"/>
              </a:cxn>
              <a:cxn ang="0">
                <a:pos x="1317" y="1645"/>
              </a:cxn>
              <a:cxn ang="0">
                <a:pos x="0" y="0"/>
              </a:cxn>
              <a:cxn ang="0">
                <a:pos x="1071" y="1645"/>
              </a:cxn>
            </a:cxnLst>
            <a:rect l="0" t="0" r="0" b="0"/>
            <a:pathLst>
              <a:path w="1317" h="1645">
                <a:moveTo>
                  <a:pt x="1071" y="1645"/>
                </a:moveTo>
                <a:lnTo>
                  <a:pt x="1317" y="1645"/>
                </a:lnTo>
                <a:lnTo>
                  <a:pt x="0" y="0"/>
                </a:lnTo>
                <a:lnTo>
                  <a:pt x="1071" y="1645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0" name="Полилиния 19"/>
          <p:cNvSpPr>
            <a:spLocks/>
          </p:cNvSpPr>
          <p:nvPr/>
        </p:nvSpPr>
        <p:spPr bwMode="auto">
          <a:xfrm>
            <a:off x="5943600" y="4267200"/>
            <a:ext cx="16002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008" y="1632"/>
              </a:cxn>
              <a:cxn ang="0">
                <a:pos x="0" y="0"/>
              </a:cxn>
              <a:cxn ang="0">
                <a:pos x="960" y="1632"/>
              </a:cxn>
              <a:cxn ang="0">
                <a:pos x="1008" y="1632"/>
              </a:cxn>
            </a:cxnLst>
            <a:rect l="0" t="0" r="0" b="0"/>
            <a:pathLst>
              <a:path w="1008" h="1632">
                <a:moveTo>
                  <a:pt x="1008" y="1632"/>
                </a:moveTo>
                <a:lnTo>
                  <a:pt x="0" y="0"/>
                </a:lnTo>
                <a:lnTo>
                  <a:pt x="960" y="1632"/>
                </a:lnTo>
                <a:lnTo>
                  <a:pt x="1008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1" name="Полилиния 20"/>
          <p:cNvSpPr>
            <a:spLocks/>
          </p:cNvSpPr>
          <p:nvPr/>
        </p:nvSpPr>
        <p:spPr bwMode="auto">
          <a:xfrm>
            <a:off x="5943600" y="1371600"/>
            <a:ext cx="3200400" cy="2895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2016" y="0"/>
              </a:cxn>
              <a:cxn ang="0">
                <a:pos x="2016" y="144"/>
              </a:cxn>
              <a:cxn ang="0">
                <a:pos x="0" y="1824"/>
              </a:cxn>
              <a:cxn ang="0">
                <a:pos x="2016" y="0"/>
              </a:cxn>
            </a:cxnLst>
            <a:rect l="0" t="0" r="0" b="0"/>
            <a:pathLst>
              <a:path w="2016" h="1824">
                <a:moveTo>
                  <a:pt x="2016" y="0"/>
                </a:moveTo>
                <a:lnTo>
                  <a:pt x="2016" y="144"/>
                </a:lnTo>
                <a:lnTo>
                  <a:pt x="0" y="1824"/>
                </a:lnTo>
                <a:lnTo>
                  <a:pt x="2016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2" name="Полилиния 21"/>
          <p:cNvSpPr>
            <a:spLocks/>
          </p:cNvSpPr>
          <p:nvPr/>
        </p:nvSpPr>
        <p:spPr bwMode="auto">
          <a:xfrm>
            <a:off x="5943600" y="1752600"/>
            <a:ext cx="3200400" cy="2514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2016" y="0"/>
              </a:cxn>
              <a:cxn ang="0">
                <a:pos x="0" y="1584"/>
              </a:cxn>
              <a:cxn ang="0">
                <a:pos x="2016" y="48"/>
              </a:cxn>
              <a:cxn ang="0">
                <a:pos x="2016" y="0"/>
              </a:cxn>
            </a:cxnLst>
            <a:rect l="0" t="0" r="0" b="0"/>
            <a:pathLst>
              <a:path w="2016" h="1584">
                <a:moveTo>
                  <a:pt x="2016" y="0"/>
                </a:moveTo>
                <a:lnTo>
                  <a:pt x="0" y="1584"/>
                </a:lnTo>
                <a:lnTo>
                  <a:pt x="2016" y="48"/>
                </a:lnTo>
                <a:lnTo>
                  <a:pt x="2016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3" name="Полилиния 22"/>
          <p:cNvSpPr>
            <a:spLocks/>
          </p:cNvSpPr>
          <p:nvPr/>
        </p:nvSpPr>
        <p:spPr bwMode="auto">
          <a:xfrm>
            <a:off x="990600" y="4267200"/>
            <a:ext cx="49530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3120" y="0"/>
              </a:cxn>
              <a:cxn ang="0">
                <a:pos x="1056" y="1632"/>
              </a:cxn>
              <a:cxn ang="0">
                <a:pos x="0" y="1632"/>
              </a:cxn>
            </a:cxnLst>
            <a:rect l="0" t="0" r="0" b="0"/>
            <a:pathLst>
              <a:path w="3120" h="1632">
                <a:moveTo>
                  <a:pt x="0" y="1632"/>
                </a:moveTo>
                <a:lnTo>
                  <a:pt x="3120" y="0"/>
                </a:lnTo>
                <a:lnTo>
                  <a:pt x="1056" y="1632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4" name="Полилиния 23"/>
          <p:cNvSpPr>
            <a:spLocks/>
          </p:cNvSpPr>
          <p:nvPr/>
        </p:nvSpPr>
        <p:spPr bwMode="auto">
          <a:xfrm>
            <a:off x="533400" y="4267200"/>
            <a:ext cx="53340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3360" y="0"/>
              </a:cxn>
              <a:cxn ang="0">
                <a:pos x="144" y="1632"/>
              </a:cxn>
              <a:cxn ang="0">
                <a:pos x="0" y="1632"/>
              </a:cxn>
            </a:cxnLst>
            <a:rect l="0" t="0" r="0" b="0"/>
            <a:pathLst>
              <a:path w="3360" h="1632">
                <a:moveTo>
                  <a:pt x="0" y="1632"/>
                </a:moveTo>
                <a:lnTo>
                  <a:pt x="3360" y="0"/>
                </a:lnTo>
                <a:lnTo>
                  <a:pt x="144" y="1632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5" name="Полилиния 24"/>
          <p:cNvSpPr>
            <a:spLocks/>
          </p:cNvSpPr>
          <p:nvPr/>
        </p:nvSpPr>
        <p:spPr bwMode="auto">
          <a:xfrm>
            <a:off x="366824" y="2438400"/>
            <a:ext cx="5638800" cy="1828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152"/>
              </a:cxn>
              <a:cxn ang="0">
                <a:pos x="0" y="384"/>
              </a:cxn>
              <a:cxn ang="0">
                <a:pos x="0" y="0"/>
              </a:cxn>
            </a:cxnLst>
            <a:rect l="0" t="0" r="0" b="0"/>
            <a:pathLst>
              <a:path w="3552" h="1152">
                <a:moveTo>
                  <a:pt x="0" y="0"/>
                </a:moveTo>
                <a:lnTo>
                  <a:pt x="3504" y="1152"/>
                </a:lnTo>
                <a:lnTo>
                  <a:pt x="0" y="384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6" name="Полилиния 25"/>
          <p:cNvSpPr>
            <a:spLocks/>
          </p:cNvSpPr>
          <p:nvPr/>
        </p:nvSpPr>
        <p:spPr bwMode="auto">
          <a:xfrm>
            <a:off x="366824" y="2133600"/>
            <a:ext cx="5638800" cy="2133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344"/>
              </a:cxn>
              <a:cxn ang="0">
                <a:pos x="0" y="48"/>
              </a:cxn>
              <a:cxn ang="0">
                <a:pos x="0" y="0"/>
              </a:cxn>
            </a:cxnLst>
            <a:rect l="0" t="0" r="0" b="0"/>
            <a:pathLst>
              <a:path w="3552" h="1344">
                <a:moveTo>
                  <a:pt x="0" y="0"/>
                </a:moveTo>
                <a:lnTo>
                  <a:pt x="3552" y="1344"/>
                </a:lnTo>
                <a:lnTo>
                  <a:pt x="0" y="48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7" name="Полилиния 26"/>
          <p:cNvSpPr>
            <a:spLocks/>
          </p:cNvSpPr>
          <p:nvPr/>
        </p:nvSpPr>
        <p:spPr bwMode="auto">
          <a:xfrm>
            <a:off x="4572000" y="4267200"/>
            <a:ext cx="13716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96" y="1632"/>
              </a:cxn>
              <a:cxn ang="0">
                <a:pos x="864" y="0"/>
              </a:cxn>
              <a:cxn ang="0">
                <a:pos x="0" y="1632"/>
              </a:cxn>
            </a:cxnLst>
            <a:rect l="0" t="0" r="0" b="0"/>
            <a:pathLst>
              <a:path w="864" h="1632">
                <a:moveTo>
                  <a:pt x="0" y="1632"/>
                </a:moveTo>
                <a:lnTo>
                  <a:pt x="96" y="1632"/>
                </a:lnTo>
                <a:lnTo>
                  <a:pt x="864" y="0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18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06902" y="1351672"/>
            <a:ext cx="5718048" cy="977486"/>
          </a:xfrm>
        </p:spPr>
        <p:txBody>
          <a:bodyPr lIns="82296" tIns="45720" bIns="0" anchor="t"/>
          <a:lstStyle>
            <a:lvl1pPr marL="54864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21.05.2022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363160" y="402264"/>
            <a:ext cx="8503920" cy="886265"/>
          </a:xfrm>
          <a:prstGeom prst="rect">
            <a:avLst/>
          </a:prstGeom>
          <a:solidFill>
            <a:schemeClr val="bg2">
              <a:tint val="95000"/>
              <a:satMod val="180000"/>
              <a:alpha val="4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06902" y="512064"/>
            <a:ext cx="8156448" cy="777240"/>
          </a:xfrm>
        </p:spPr>
        <p:txBody>
          <a:bodyPr tIns="64008"/>
          <a:lstStyle>
            <a:lvl1pPr algn="l">
              <a:buNone/>
              <a:defRPr sz="3800" b="0" cap="none" spc="-150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 flipH="1">
            <a:off x="371538" y="680477"/>
            <a:ext cx="27432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9" name="Прямоугольник 8"/>
          <p:cNvSpPr/>
          <p:nvPr/>
        </p:nvSpPr>
        <p:spPr>
          <a:xfrm flipH="1">
            <a:off x="411109" y="680477"/>
            <a:ext cx="27432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0" name="Прямоугольник 9"/>
          <p:cNvSpPr/>
          <p:nvPr/>
        </p:nvSpPr>
        <p:spPr>
          <a:xfrm flipH="1">
            <a:off x="448450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 flipH="1">
            <a:off x="476702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500478" y="680477"/>
            <a:ext cx="36576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12064"/>
            <a:ext cx="8229600" cy="9144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64344" y="17705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55344" y="17705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21.05.2022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Прямоугольник 24"/>
          <p:cNvSpPr/>
          <p:nvPr/>
        </p:nvSpPr>
        <p:spPr>
          <a:xfrm>
            <a:off x="0" y="402265"/>
            <a:ext cx="8867080" cy="886265"/>
          </a:xfrm>
          <a:prstGeom prst="rect">
            <a:avLst/>
          </a:prstGeom>
          <a:solidFill>
            <a:schemeClr val="bg2">
              <a:tint val="95000"/>
              <a:satMod val="180000"/>
              <a:alpha val="4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4824" y="512064"/>
            <a:ext cx="7772400" cy="914400"/>
          </a:xfrm>
        </p:spPr>
        <p:txBody>
          <a:bodyPr anchor="t"/>
          <a:lstStyle>
            <a:lvl1pPr>
              <a:defRPr sz="400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09750"/>
            <a:ext cx="4040188" cy="639762"/>
          </a:xfrm>
        </p:spPr>
        <p:txBody>
          <a:bodyPr anchor="ctr"/>
          <a:lstStyle>
            <a:lvl1pPr marL="73152" indent="0" algn="l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09750"/>
            <a:ext cx="4041775" cy="639762"/>
          </a:xfrm>
        </p:spPr>
        <p:txBody>
          <a:bodyPr anchor="ctr"/>
          <a:lstStyle>
            <a:lvl1pPr marL="73152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459037"/>
            <a:ext cx="4040188" cy="395935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459037"/>
            <a:ext cx="4041775" cy="395935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21.05.2022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>
            <a:off x="87790" y="680477"/>
            <a:ext cx="45720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7" name="Прямоугольник 16"/>
          <p:cNvSpPr/>
          <p:nvPr/>
        </p:nvSpPr>
        <p:spPr>
          <a:xfrm>
            <a:off x="47305" y="680477"/>
            <a:ext cx="27432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8" name="Прямоугольник 17"/>
          <p:cNvSpPr/>
          <p:nvPr/>
        </p:nvSpPr>
        <p:spPr>
          <a:xfrm>
            <a:off x="28252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>
          <a:xfrm>
            <a:off x="0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0" name="Прямоугольник 19"/>
          <p:cNvSpPr/>
          <p:nvPr/>
        </p:nvSpPr>
        <p:spPr>
          <a:xfrm flipH="1">
            <a:off x="149770" y="680477"/>
            <a:ext cx="27432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1" name="Прямоугольник 20"/>
          <p:cNvSpPr/>
          <p:nvPr/>
        </p:nvSpPr>
        <p:spPr>
          <a:xfrm flipH="1">
            <a:off x="189341" y="680477"/>
            <a:ext cx="27432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2" name="Прямоугольник 21"/>
          <p:cNvSpPr/>
          <p:nvPr/>
        </p:nvSpPr>
        <p:spPr>
          <a:xfrm flipH="1">
            <a:off x="226682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9" name="Прямоугольник 28"/>
          <p:cNvSpPr/>
          <p:nvPr/>
        </p:nvSpPr>
        <p:spPr>
          <a:xfrm flipH="1">
            <a:off x="254934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30" name="Прямоугольник 29"/>
          <p:cNvSpPr/>
          <p:nvPr/>
        </p:nvSpPr>
        <p:spPr>
          <a:xfrm>
            <a:off x="278710" y="680477"/>
            <a:ext cx="36576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512064"/>
            <a:ext cx="7772400" cy="914400"/>
          </a:xfrm>
        </p:spPr>
        <p:txBody>
          <a:bodyPr/>
          <a:lstStyle>
            <a:lvl1pPr>
              <a:defRPr sz="4000" cap="none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21.05.2022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21.05.2022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273050"/>
            <a:ext cx="8229600" cy="1162050"/>
          </a:xfrm>
        </p:spPr>
        <p:txBody>
          <a:bodyPr anchor="ctr"/>
          <a:lstStyle>
            <a:lvl1pPr algn="l">
              <a:buNone/>
              <a:defRPr sz="3600" b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435100"/>
            <a:ext cx="2514600" cy="4572000"/>
          </a:xfrm>
        </p:spPr>
        <p:txBody>
          <a:bodyPr/>
          <a:lstStyle>
            <a:lvl1pPr marL="54864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429000" y="1435100"/>
            <a:ext cx="5486400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21.05.2022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368032" y="0"/>
            <a:ext cx="8778240" cy="1878037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9" name="Прямая соединительная линия 8"/>
          <p:cNvCxnSpPr/>
          <p:nvPr/>
        </p:nvCxnSpPr>
        <p:spPr>
          <a:xfrm flipV="1">
            <a:off x="363195" y="1885028"/>
            <a:ext cx="8782622" cy="0"/>
          </a:xfrm>
          <a:prstGeom prst="line">
            <a:avLst/>
          </a:prstGeom>
          <a:noFill/>
          <a:ln w="19050" cap="flat" cmpd="sng" algn="ctr">
            <a:solidFill>
              <a:srgbClr val="FFFFFF">
                <a:alpha val="100000"/>
              </a:srgbClr>
            </a:soli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10" name="Группа 9"/>
          <p:cNvGrpSpPr/>
          <p:nvPr/>
        </p:nvGrpSpPr>
        <p:grpSpPr>
          <a:xfrm rot="5400000">
            <a:off x="8514581" y="1219200"/>
            <a:ext cx="132763" cy="128466"/>
            <a:chOff x="6668087" y="1297746"/>
            <a:chExt cx="161840" cy="156602"/>
          </a:xfrm>
        </p:grpSpPr>
        <p:cxnSp>
          <p:nvCxnSpPr>
            <p:cNvPr id="15" name="Прямая соединительная линия 14"/>
            <p:cNvCxnSpPr/>
            <p:nvPr/>
          </p:nvCxnSpPr>
          <p:spPr>
            <a:xfrm rot="16200000">
              <a:off x="6664064" y="1301769"/>
              <a:ext cx="88509" cy="80463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Прямая соединительная линия 15"/>
            <p:cNvCxnSpPr/>
            <p:nvPr/>
          </p:nvCxnSpPr>
          <p:spPr>
            <a:xfrm rot="16200000" flipV="1">
              <a:off x="6685888" y="1391257"/>
              <a:ext cx="125755" cy="427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Прямая соединительная линия 16"/>
            <p:cNvCxnSpPr/>
            <p:nvPr/>
          </p:nvCxnSpPr>
          <p:spPr>
            <a:xfrm rot="5400000" flipH="1">
              <a:off x="6744524" y="1300853"/>
              <a:ext cx="88509" cy="82296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grayWhite">
          <a:xfrm>
            <a:off x="914400" y="441251"/>
            <a:ext cx="6858000" cy="701749"/>
          </a:xfrm>
        </p:spPr>
        <p:txBody>
          <a:bodyPr anchor="b"/>
          <a:lstStyle>
            <a:lvl1pPr algn="l">
              <a:buNone/>
              <a:defRPr sz="2100" b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68032" y="1893781"/>
            <a:ext cx="8778240" cy="4960144"/>
          </a:xfrm>
          <a:solidFill>
            <a:schemeClr val="bg2"/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grayWhite">
          <a:xfrm>
            <a:off x="914400" y="1150144"/>
            <a:ext cx="6858000" cy="685800"/>
          </a:xfrm>
        </p:spPr>
        <p:txBody>
          <a:bodyPr/>
          <a:lstStyle>
            <a:lvl1pPr marL="27432" indent="0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grpSp>
        <p:nvGrpSpPr>
          <p:cNvPr id="14" name="Группа 13"/>
          <p:cNvGrpSpPr/>
          <p:nvPr/>
        </p:nvGrpSpPr>
        <p:grpSpPr>
          <a:xfrm rot="5400000">
            <a:off x="8666981" y="1371600"/>
            <a:ext cx="132763" cy="128466"/>
            <a:chOff x="6668087" y="1297746"/>
            <a:chExt cx="161840" cy="156602"/>
          </a:xfrm>
        </p:grpSpPr>
        <p:cxnSp>
          <p:nvCxnSpPr>
            <p:cNvPr id="11" name="Прямая соединительная линия 10"/>
            <p:cNvCxnSpPr/>
            <p:nvPr/>
          </p:nvCxnSpPr>
          <p:spPr>
            <a:xfrm rot="16200000">
              <a:off x="6664064" y="1301769"/>
              <a:ext cx="88509" cy="80463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Прямая соединительная линия 11"/>
            <p:cNvCxnSpPr/>
            <p:nvPr/>
          </p:nvCxnSpPr>
          <p:spPr>
            <a:xfrm rot="16200000" flipV="1">
              <a:off x="6685888" y="1391257"/>
              <a:ext cx="125755" cy="427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Прямая соединительная линия 12"/>
            <p:cNvCxnSpPr/>
            <p:nvPr/>
          </p:nvCxnSpPr>
          <p:spPr>
            <a:xfrm rot="5400000" flipH="1">
              <a:off x="6744524" y="1300853"/>
              <a:ext cx="88509" cy="82296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8" name="Группа 17"/>
          <p:cNvGrpSpPr/>
          <p:nvPr/>
        </p:nvGrpSpPr>
        <p:grpSpPr>
          <a:xfrm rot="5400000">
            <a:off x="8320088" y="1474763"/>
            <a:ext cx="132763" cy="128466"/>
            <a:chOff x="6668087" y="1297746"/>
            <a:chExt cx="161840" cy="156602"/>
          </a:xfrm>
        </p:grpSpPr>
        <p:cxnSp>
          <p:nvCxnSpPr>
            <p:cNvPr id="19" name="Прямая соединительная линия 18"/>
            <p:cNvCxnSpPr/>
            <p:nvPr/>
          </p:nvCxnSpPr>
          <p:spPr>
            <a:xfrm rot="16200000">
              <a:off x="6664064" y="1301769"/>
              <a:ext cx="88509" cy="80463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Прямая соединительная линия 19"/>
            <p:cNvCxnSpPr/>
            <p:nvPr/>
          </p:nvCxnSpPr>
          <p:spPr>
            <a:xfrm rot="16200000" flipV="1">
              <a:off x="6685888" y="1391257"/>
              <a:ext cx="125755" cy="427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Прямая соединительная линия 20"/>
            <p:cNvCxnSpPr/>
            <p:nvPr/>
          </p:nvCxnSpPr>
          <p:spPr>
            <a:xfrm rot="5400000" flipH="1">
              <a:off x="6744524" y="1300853"/>
              <a:ext cx="88509" cy="82296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477000" y="55499"/>
            <a:ext cx="2133600" cy="365125"/>
          </a:xfrm>
        </p:spPr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21.05.2022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914400" y="55499"/>
            <a:ext cx="5562600" cy="365125"/>
          </a:xfrm>
        </p:spPr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610600" y="55499"/>
            <a:ext cx="457200" cy="365125"/>
          </a:xfrm>
        </p:spPr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0" y="-1"/>
            <a:ext cx="365760" cy="6854456"/>
          </a:xfrm>
          <a:prstGeom prst="rect">
            <a:avLst/>
          </a:prstGeom>
          <a:solidFill>
            <a:srgbClr val="FFFFFF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255291" y="5047394"/>
            <a:ext cx="73152" cy="169164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>
            <a:off x="255291" y="4796819"/>
            <a:ext cx="73152" cy="228600"/>
          </a:xfrm>
          <a:prstGeom prst="rect">
            <a:avLst/>
          </a:prstGeom>
          <a:solidFill>
            <a:schemeClr val="accent3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>
          <a:xfrm>
            <a:off x="255291" y="4637685"/>
            <a:ext cx="73152" cy="137160"/>
          </a:xfrm>
          <a:prstGeom prst="rect">
            <a:avLst/>
          </a:prstGeom>
          <a:solidFill>
            <a:schemeClr val="bg2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>
            <a:off x="255291" y="4542559"/>
            <a:ext cx="73152" cy="7315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309558" y="680477"/>
            <a:ext cx="45720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5" name="Прямоугольник 14"/>
          <p:cNvSpPr/>
          <p:nvPr/>
        </p:nvSpPr>
        <p:spPr>
          <a:xfrm>
            <a:off x="269073" y="680477"/>
            <a:ext cx="27432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6" name="Прямоугольник 15"/>
          <p:cNvSpPr/>
          <p:nvPr/>
        </p:nvSpPr>
        <p:spPr>
          <a:xfrm>
            <a:off x="250020" y="680477"/>
            <a:ext cx="9144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7" name="Прямоугольник 16"/>
          <p:cNvSpPr/>
          <p:nvPr/>
        </p:nvSpPr>
        <p:spPr>
          <a:xfrm>
            <a:off x="221768" y="680477"/>
            <a:ext cx="9144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914400" y="512064"/>
            <a:ext cx="7772400" cy="914400"/>
          </a:xfrm>
          <a:prstGeom prst="rect">
            <a:avLst/>
          </a:prstGeom>
        </p:spPr>
        <p:txBody>
          <a:bodyPr vert="horz" anchor="t">
            <a:no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914400" y="1783560"/>
            <a:ext cx="7772400" cy="4572000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64770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21.05.2022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914400" y="6416675"/>
            <a:ext cx="55626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610600" y="64166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 spc="-100" baseline="0">
          <a:solidFill>
            <a:schemeClr val="tx2">
              <a:satMod val="200000"/>
            </a:schemeClr>
          </a:solidFill>
          <a:latin typeface="+mj-lt"/>
          <a:ea typeface="+mj-ea"/>
          <a:cs typeface="+mj-cs"/>
        </a:defRPr>
      </a:lvl1pPr>
      <a:extLst/>
    </p:titleStyle>
    <p:bodyStyle>
      <a:lvl1pPr marL="411480" indent="-342900" algn="l" rtl="0" eaLnBrk="1" latinLnBrk="0" hangingPunct="1">
        <a:spcBef>
          <a:spcPts val="700"/>
        </a:spcBef>
        <a:buClr>
          <a:schemeClr val="tx2"/>
        </a:buClr>
        <a:buSzPct val="95000"/>
        <a:buFont typeface="Wingdings"/>
        <a:buChar char="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740664" indent="-285750" algn="l" rtl="0" eaLnBrk="1" latinLnBrk="0" hangingPunct="1">
        <a:spcBef>
          <a:spcPct val="20000"/>
        </a:spcBef>
        <a:buClr>
          <a:schemeClr val="accent2"/>
        </a:buClr>
        <a:buSzPct val="90000"/>
        <a:buFont typeface="Wingdings"/>
        <a:buChar char="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96696" indent="-228600" algn="l" rtl="0" eaLnBrk="1" latinLnBrk="0" hangingPunct="1">
        <a:spcBef>
          <a:spcPct val="20000"/>
        </a:spcBef>
        <a:buClr>
          <a:schemeClr val="accent2"/>
        </a:buClr>
        <a:buFont typeface="Wingdings 2"/>
        <a:buChar char="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61872" indent="-228600" algn="l" rtl="0" eaLnBrk="1" latinLnBrk="0" hangingPunct="1">
        <a:spcBef>
          <a:spcPct val="20000"/>
        </a:spcBef>
        <a:buClr>
          <a:schemeClr val="accent3"/>
        </a:buClr>
        <a:buFont typeface="Wingdings 3"/>
        <a:buChar char="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4pPr>
      <a:lvl5pPr marL="1481328" indent="-210312" algn="l" rtl="0" eaLnBrk="1" latinLnBrk="0" hangingPunct="1"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09928" indent="-210312" algn="l" rtl="0" eaLnBrk="1" latinLnBrk="0" hangingPunct="1">
        <a:spcBef>
          <a:spcPct val="20000"/>
        </a:spcBef>
        <a:buClr>
          <a:schemeClr val="accent3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01952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93976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i="1" dirty="0" smtClean="0"/>
              <a:t>The best place in world!</a:t>
            </a:r>
            <a:endParaRPr lang="ru-RU" i="1" dirty="0"/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914400" y="1357298"/>
            <a:ext cx="7772400" cy="4998262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en-US" sz="9600" dirty="0" smtClean="0">
                <a:latin typeface="Brush Script MT" pitchFamily="66" charset="0"/>
              </a:rPr>
              <a:t>LONDON</a:t>
            </a:r>
          </a:p>
          <a:p>
            <a:pPr algn="ctr">
              <a:buNone/>
            </a:pPr>
            <a:endParaRPr lang="ru-RU" sz="9600" dirty="0"/>
          </a:p>
        </p:txBody>
      </p:sp>
      <p:pic>
        <p:nvPicPr>
          <p:cNvPr id="14338" name="Picture 2" descr="C:\Users\Kirgu\Desktop\c7577022-8d34-4887-9d84-88dbaa750ea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3108" y="2786058"/>
            <a:ext cx="5524973" cy="368446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london-1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42910" y="142852"/>
            <a:ext cx="8143932" cy="6500858"/>
          </a:xfr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Содержимое 8"/>
          <p:cNvSpPr>
            <a:spLocks noGrp="1"/>
          </p:cNvSpPr>
          <p:nvPr>
            <p:ph idx="1"/>
          </p:nvPr>
        </p:nvSpPr>
        <p:spPr>
          <a:xfrm>
            <a:off x="928662" y="571480"/>
            <a:ext cx="7772400" cy="5643570"/>
          </a:xfrm>
        </p:spPr>
        <p:txBody>
          <a:bodyPr/>
          <a:lstStyle/>
          <a:p>
            <a:pPr algn="ctr">
              <a:buNone/>
            </a:pPr>
            <a:endParaRPr lang="en-US" dirty="0" smtClean="0">
              <a:latin typeface="Bahnschrift SemiLight SemiConde" pitchFamily="34" charset="0"/>
            </a:endParaRPr>
          </a:p>
          <a:p>
            <a:pPr algn="ctr">
              <a:buNone/>
            </a:pPr>
            <a:endParaRPr lang="en-US" dirty="0" smtClean="0">
              <a:latin typeface="Bahnschrift SemiLight SemiConde" pitchFamily="34" charset="0"/>
            </a:endParaRPr>
          </a:p>
          <a:p>
            <a:pPr algn="ctr">
              <a:buNone/>
            </a:pPr>
            <a:endParaRPr lang="en-US" dirty="0" smtClean="0">
              <a:latin typeface="Bahnschrift SemiLight SemiConde" pitchFamily="34" charset="0"/>
            </a:endParaRPr>
          </a:p>
          <a:p>
            <a:pPr algn="ctr">
              <a:buNone/>
            </a:pPr>
            <a:r>
              <a:rPr lang="en-US" dirty="0" smtClean="0">
                <a:latin typeface="Bahnschrift SemiLight SemiConde" pitchFamily="34" charset="0"/>
              </a:rPr>
              <a:t>London is situated upon both banks of the River Thames. It is the larges city in Britain and one of the largest in the world. </a:t>
            </a:r>
          </a:p>
          <a:p>
            <a:pPr algn="ctr">
              <a:buNone/>
            </a:pPr>
            <a:r>
              <a:rPr lang="en-US" dirty="0" smtClean="0">
                <a:latin typeface="Bahnschrift SemiLight SemiConde" pitchFamily="34" charset="0"/>
              </a:rPr>
              <a:t>Its population is about 7 million people.  </a:t>
            </a:r>
            <a:endParaRPr lang="ru-RU" dirty="0">
              <a:latin typeface="Bahnschrift SemiLight SemiConde" pitchFamily="34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914400" y="714356"/>
            <a:ext cx="7772400" cy="3714776"/>
          </a:xfrm>
        </p:spPr>
        <p:txBody>
          <a:bodyPr/>
          <a:lstStyle/>
          <a:p>
            <a:pPr algn="ctr">
              <a:buNone/>
            </a:pPr>
            <a:endParaRPr lang="en-US" dirty="0" smtClean="0">
              <a:latin typeface="Britannic Bold" pitchFamily="34" charset="0"/>
            </a:endParaRPr>
          </a:p>
          <a:p>
            <a:pPr algn="ctr">
              <a:buNone/>
            </a:pPr>
            <a:endParaRPr lang="en-US" dirty="0" smtClean="0">
              <a:latin typeface="Britannic Bold" pitchFamily="34" charset="0"/>
            </a:endParaRPr>
          </a:p>
          <a:p>
            <a:pPr algn="ctr">
              <a:buNone/>
            </a:pPr>
            <a:r>
              <a:rPr lang="en-US" dirty="0" smtClean="0">
                <a:latin typeface="Britannic Bold" pitchFamily="34" charset="0"/>
              </a:rPr>
              <a:t>The West End</a:t>
            </a:r>
          </a:p>
          <a:p>
            <a:pPr algn="ctr">
              <a:buNone/>
            </a:pPr>
            <a:r>
              <a:rPr lang="en-US" dirty="0" smtClean="0">
                <a:latin typeface="Britannic Bold" pitchFamily="34" charset="0"/>
              </a:rPr>
              <a:t>The best place of the West End</a:t>
            </a:r>
            <a:endParaRPr lang="ru-RU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C:\Users\Kirgu\Desktop\1.jpe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0034" y="214290"/>
            <a:ext cx="4062780" cy="2654296"/>
          </a:xfrm>
          <a:prstGeom prst="rect">
            <a:avLst/>
          </a:prstGeom>
          <a:noFill/>
        </p:spPr>
      </p:pic>
      <p:pic>
        <p:nvPicPr>
          <p:cNvPr id="15363" name="Picture 3" descr="C:\Users\Kirgu\Desktop\2.jpe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714876" y="214290"/>
            <a:ext cx="4159440" cy="2643205"/>
          </a:xfrm>
          <a:prstGeom prst="rect">
            <a:avLst/>
          </a:prstGeom>
          <a:noFill/>
        </p:spPr>
      </p:pic>
      <p:pic>
        <p:nvPicPr>
          <p:cNvPr id="15364" name="Picture 4" descr="C:\Users\Kirgu\Desktop\33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28596" y="3429000"/>
            <a:ext cx="4143404" cy="2881325"/>
          </a:xfrm>
          <a:prstGeom prst="rect">
            <a:avLst/>
          </a:prstGeom>
          <a:noFill/>
        </p:spPr>
      </p:pic>
      <p:pic>
        <p:nvPicPr>
          <p:cNvPr id="15365" name="Picture 5" descr="C:\Users\Kirgu\Desktop\4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786314" y="3429000"/>
            <a:ext cx="3929090" cy="285752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928662" y="928670"/>
            <a:ext cx="7772400" cy="4572000"/>
          </a:xfrm>
        </p:spPr>
        <p:txBody>
          <a:bodyPr>
            <a:normAutofit/>
          </a:bodyPr>
          <a:lstStyle/>
          <a:p>
            <a:pPr algn="r">
              <a:buNone/>
            </a:pPr>
            <a:r>
              <a:rPr lang="en-US" sz="6000" dirty="0" smtClean="0">
                <a:latin typeface="Bookman Old Style" pitchFamily="18" charset="0"/>
              </a:rPr>
              <a:t>Big Ben</a:t>
            </a:r>
          </a:p>
          <a:p>
            <a:pPr>
              <a:buNone/>
            </a:pPr>
            <a:r>
              <a:rPr lang="en-US" sz="3200" dirty="0" smtClean="0">
                <a:latin typeface="Bell MT" pitchFamily="18" charset="0"/>
              </a:rPr>
              <a:t>He name Big Ben actually refers not to the clock – tower itself , but  to  the thirteen ton bell hung within. The bell was named after the commissioner off world . Sir Benjamin Hall.</a:t>
            </a:r>
          </a:p>
          <a:p>
            <a:pPr>
              <a:buNone/>
            </a:pPr>
            <a:r>
              <a:rPr lang="en-US" sz="1800" dirty="0" smtClean="0"/>
              <a:t> </a:t>
            </a:r>
            <a:r>
              <a:rPr lang="en-US" sz="6000" dirty="0" smtClean="0"/>
              <a:t> </a:t>
            </a:r>
            <a:endParaRPr lang="ru-RU" sz="60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5400" dirty="0" smtClean="0">
                <a:latin typeface="Courier New" pitchFamily="49" charset="0"/>
                <a:cs typeface="Courier New" pitchFamily="49" charset="0"/>
              </a:rPr>
              <a:t>Tower of London </a:t>
            </a:r>
            <a:endParaRPr lang="ru-RU" sz="5400" dirty="0">
              <a:latin typeface="Courier New" pitchFamily="49" charset="0"/>
              <a:cs typeface="Courier New" pitchFamily="49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>
                <a:latin typeface="Footlight MT Light" pitchFamily="18" charset="0"/>
              </a:rPr>
              <a:t>Founded nearly a millennium ago and expanded upon over the centuries since. The Tower of London  has protected the city.</a:t>
            </a:r>
            <a:endParaRPr lang="ru-RU" dirty="0"/>
          </a:p>
        </p:txBody>
      </p:sp>
      <p:pic>
        <p:nvPicPr>
          <p:cNvPr id="16386" name="Picture 2" descr="C:\Users\Kirgu\Desktop\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786314" y="3561632"/>
            <a:ext cx="3786182" cy="270422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Метро">
  <a:themeElements>
    <a:clrScheme name="Метро">
      <a:dk1>
        <a:sysClr val="windowText" lastClr="000000"/>
      </a:dk1>
      <a:lt1>
        <a:sysClr val="window" lastClr="FFFFFF"/>
      </a:lt1>
      <a:dk2>
        <a:srgbClr val="4E5B6F"/>
      </a:dk2>
      <a:lt2>
        <a:srgbClr val="D6ECFF"/>
      </a:lt2>
      <a:accent1>
        <a:srgbClr val="7FD13B"/>
      </a:accent1>
      <a:accent2>
        <a:srgbClr val="EA157A"/>
      </a:accent2>
      <a:accent3>
        <a:srgbClr val="FEB80A"/>
      </a:accent3>
      <a:accent4>
        <a:srgbClr val="00ADDC"/>
      </a:accent4>
      <a:accent5>
        <a:srgbClr val="738AC8"/>
      </a:accent5>
      <a:accent6>
        <a:srgbClr val="1AB39F"/>
      </a:accent6>
      <a:hlink>
        <a:srgbClr val="EB8803"/>
      </a:hlink>
      <a:folHlink>
        <a:srgbClr val="5F7791"/>
      </a:folHlink>
    </a:clrScheme>
    <a:fontScheme name="Метро">
      <a:majorFont>
        <a:latin typeface="Consolas"/>
        <a:ea typeface=""/>
        <a:cs typeface=""/>
        <a:font script="Jpan" typeface="HG丸ｺﾞｼｯｸM-PRO"/>
        <a:font script="Hang" typeface="HY중고딕"/>
        <a:font script="Hans" typeface="华文楷体"/>
        <a:font script="Hant" typeface="新細明體"/>
        <a:font script="Arab" typeface="Tahoma"/>
        <a:font script="Hebr" typeface="Levenim MT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Corbel"/>
        <a:ea typeface=""/>
        <a:cs typeface=""/>
        <a:font script="Jpan" typeface="HGｺﾞｼｯｸM"/>
        <a:font script="Hang" typeface="맑은 고딕"/>
        <a:font script="Hans" typeface="宋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Метро">
      <a:fillStyleLst>
        <a:solidFill>
          <a:schemeClr val="phClr"/>
        </a:solidFill>
        <a:gradFill rotWithShape="1">
          <a:gsLst>
            <a:gs pos="0">
              <a:schemeClr val="phClr">
                <a:tint val="25000"/>
                <a:satMod val="125000"/>
              </a:schemeClr>
            </a:gs>
            <a:gs pos="40000">
              <a:schemeClr val="phClr">
                <a:tint val="55000"/>
                <a:satMod val="130000"/>
              </a:schemeClr>
            </a:gs>
            <a:gs pos="50000">
              <a:schemeClr val="phClr">
                <a:tint val="59000"/>
                <a:satMod val="130000"/>
              </a:schemeClr>
            </a:gs>
            <a:gs pos="65000">
              <a:schemeClr val="phClr">
                <a:tint val="55000"/>
                <a:satMod val="130000"/>
              </a:schemeClr>
            </a:gs>
            <a:gs pos="100000">
              <a:schemeClr val="phClr">
                <a:tint val="20000"/>
                <a:satMod val="12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48000"/>
                <a:satMod val="138000"/>
              </a:schemeClr>
            </a:gs>
            <a:gs pos="25000">
              <a:schemeClr val="phClr">
                <a:tint val="85000"/>
              </a:schemeClr>
            </a:gs>
            <a:gs pos="40000">
              <a:schemeClr val="phClr">
                <a:tint val="92000"/>
              </a:schemeClr>
            </a:gs>
            <a:gs pos="50000">
              <a:schemeClr val="phClr">
                <a:tint val="93000"/>
              </a:schemeClr>
            </a:gs>
            <a:gs pos="60000">
              <a:schemeClr val="phClr">
                <a:tint val="92000"/>
              </a:schemeClr>
            </a:gs>
            <a:gs pos="75000">
              <a:schemeClr val="phClr">
                <a:tint val="83000"/>
                <a:satMod val="108000"/>
              </a:schemeClr>
            </a:gs>
            <a:gs pos="100000">
              <a:schemeClr val="phClr">
                <a:tint val="48000"/>
                <a:satMod val="150000"/>
              </a:schemeClr>
            </a:gs>
          </a:gsLst>
          <a:lin ang="5400000" scaled="0"/>
        </a:gradFill>
      </a:fillStyleLst>
      <a:lnStyleLst>
        <a:ln w="12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glow rad="63500">
              <a:schemeClr val="phClr">
                <a:alpha val="45000"/>
                <a:satMod val="120000"/>
              </a:schemeClr>
            </a:glow>
          </a:effectLst>
        </a:effectStyle>
        <a:effectStyle>
          <a:effectLst>
            <a:glow rad="63500">
              <a:schemeClr val="phClr">
                <a:alpha val="45000"/>
                <a:satMod val="120000"/>
              </a:schemeClr>
            </a:glo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>
            <a:bevelT w="0" h="0"/>
            <a:contourClr>
              <a:schemeClr val="phClr">
                <a:tint val="70000"/>
              </a:schemeClr>
            </a:contourClr>
          </a:sp3d>
        </a:effectStyle>
        <a:effectStyle>
          <a:effectLst>
            <a:glow rad="101500">
              <a:schemeClr val="phClr">
                <a:alpha val="42000"/>
                <a:satMod val="120000"/>
              </a:schemeClr>
            </a:glow>
          </a:effectLst>
          <a:scene3d>
            <a:camera prst="orthographicFront" fov="0">
              <a:rot lat="0" lon="0" rev="0"/>
            </a:camera>
            <a:lightRig rig="glow" dir="t">
              <a:rot lat="0" lon="0" rev="4800000"/>
            </a:lightRig>
          </a:scene3d>
          <a:sp3d prstMaterial="powder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bg1">
                <a:shade val="100000"/>
                <a:satMod val="150000"/>
              </a:schemeClr>
            </a:gs>
            <a:gs pos="65000">
              <a:schemeClr val="bg1">
                <a:shade val="90000"/>
                <a:satMod val="375000"/>
              </a:schemeClr>
            </a:gs>
            <a:gs pos="100000">
              <a:schemeClr val="phClr">
                <a:tint val="88000"/>
                <a:satMod val="40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0000"/>
                <a:satMod val="180000"/>
              </a:schemeClr>
              <a:schemeClr val="phClr">
                <a:tint val="90000"/>
                <a:satMod val="20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Metro</Template>
  <TotalTime>48</TotalTime>
  <Words>117</Words>
  <PresentationFormat>Экран (4:3)</PresentationFormat>
  <Paragraphs>16</Paragraphs>
  <Slides>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Метро</vt:lpstr>
      <vt:lpstr>The best place in world!</vt:lpstr>
      <vt:lpstr>Слайд 2</vt:lpstr>
      <vt:lpstr>Слайд 3</vt:lpstr>
      <vt:lpstr>Слайд 4</vt:lpstr>
      <vt:lpstr>Слайд 5</vt:lpstr>
      <vt:lpstr>Слайд 6</vt:lpstr>
      <vt:lpstr>Tower of London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МБОУ «Алходжакентская СОШ им Исмаилова Ш.И».</dc:title>
  <dc:creator>Kirgu</dc:creator>
  <cp:lastModifiedBy>Kirgu</cp:lastModifiedBy>
  <cp:revision>6</cp:revision>
  <dcterms:created xsi:type="dcterms:W3CDTF">2022-05-21T19:06:09Z</dcterms:created>
  <dcterms:modified xsi:type="dcterms:W3CDTF">2022-05-21T20:05:22Z</dcterms:modified>
</cp:coreProperties>
</file>