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best place in world!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latin typeface="Brush Script MT" pitchFamily="66" charset="0"/>
              </a:rPr>
              <a:t>LONDON</a:t>
            </a:r>
          </a:p>
          <a:p>
            <a:pPr algn="ctr">
              <a:buNone/>
            </a:pPr>
            <a:endParaRPr lang="ru-RU" sz="9600" dirty="0"/>
          </a:p>
        </p:txBody>
      </p:sp>
      <p:pic>
        <p:nvPicPr>
          <p:cNvPr id="14338" name="Picture 2" descr="C:\Users\Kirgu\Desktop\c7577022-8d34-4887-9d84-88dbaa750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524973" cy="3684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nd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8143932" cy="65008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571480"/>
            <a:ext cx="7772400" cy="564357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Bahnschrift SemiLight SemiConde" pitchFamily="34" charset="0"/>
            </a:endParaRPr>
          </a:p>
          <a:p>
            <a:pPr algn="ctr">
              <a:buNone/>
            </a:pPr>
            <a:endParaRPr lang="en-US" dirty="0" smtClean="0">
              <a:latin typeface="Bahnschrift SemiLight SemiConde" pitchFamily="34" charset="0"/>
            </a:endParaRPr>
          </a:p>
          <a:p>
            <a:pPr algn="ctr">
              <a:buNone/>
            </a:pPr>
            <a:endParaRPr lang="en-US" dirty="0" smtClean="0">
              <a:latin typeface="Bahnschrift SemiLight SemiConde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Bahnschrift SemiLight SemiConde" pitchFamily="34" charset="0"/>
              </a:rPr>
              <a:t>London is situated upon both banks of the River Thames. It is the larges city in Britain and one of the largest in the world. </a:t>
            </a:r>
          </a:p>
          <a:p>
            <a:pPr algn="ctr">
              <a:buNone/>
            </a:pPr>
            <a:r>
              <a:rPr lang="en-US" dirty="0" smtClean="0">
                <a:latin typeface="Bahnschrift SemiLight SemiConde" pitchFamily="34" charset="0"/>
              </a:rPr>
              <a:t>Its population is about 7 million people.  </a:t>
            </a:r>
            <a:endParaRPr lang="ru-RU" dirty="0"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3714776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Britannic Bold" pitchFamily="34" charset="0"/>
            </a:endParaRPr>
          </a:p>
          <a:p>
            <a:pPr algn="ctr">
              <a:buNone/>
            </a:pPr>
            <a:endParaRPr lang="en-US" dirty="0" smtClean="0">
              <a:latin typeface="Britannic Bold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Britannic Bold" pitchFamily="34" charset="0"/>
              </a:rPr>
              <a:t>The West End</a:t>
            </a:r>
          </a:p>
          <a:p>
            <a:pPr algn="ctr">
              <a:buNone/>
            </a:pPr>
            <a:r>
              <a:rPr lang="en-US" dirty="0" smtClean="0">
                <a:latin typeface="Britannic Bold" pitchFamily="34" charset="0"/>
              </a:rPr>
              <a:t>The best place of the West End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irgu\Deskto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062780" cy="2654296"/>
          </a:xfrm>
          <a:prstGeom prst="rect">
            <a:avLst/>
          </a:prstGeom>
          <a:noFill/>
        </p:spPr>
      </p:pic>
      <p:pic>
        <p:nvPicPr>
          <p:cNvPr id="15363" name="Picture 3" descr="C:\Users\Kirgu\Desktop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159440" cy="2643205"/>
          </a:xfrm>
          <a:prstGeom prst="rect">
            <a:avLst/>
          </a:prstGeom>
          <a:noFill/>
        </p:spPr>
      </p:pic>
      <p:pic>
        <p:nvPicPr>
          <p:cNvPr id="15364" name="Picture 4" descr="C:\Users\Kirgu\Desktop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143404" cy="2881325"/>
          </a:xfrm>
          <a:prstGeom prst="rect">
            <a:avLst/>
          </a:prstGeom>
          <a:noFill/>
        </p:spPr>
      </p:pic>
      <p:pic>
        <p:nvPicPr>
          <p:cNvPr id="15365" name="Picture 5" descr="C:\Users\Kirgu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92909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72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6000" dirty="0" smtClean="0">
                <a:latin typeface="Bookman Old Style" pitchFamily="18" charset="0"/>
              </a:rPr>
              <a:t>Big Ben</a:t>
            </a:r>
          </a:p>
          <a:p>
            <a:pPr>
              <a:buNone/>
            </a:pPr>
            <a:r>
              <a:rPr lang="en-US" sz="3200" dirty="0" smtClean="0">
                <a:latin typeface="Bell MT" pitchFamily="18" charset="0"/>
              </a:rPr>
              <a:t>He name Big Ben actually refers not to the clock – tower itself , but  to  the thirteen ton bell hung within. The bell was named after the commissioner off world . Sir Benjamin Hall.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Courier New" pitchFamily="49" charset="0"/>
                <a:cs typeface="Courier New" pitchFamily="49" charset="0"/>
              </a:rPr>
              <a:t>Tower of London </a:t>
            </a:r>
            <a:endParaRPr lang="ru-RU" sz="5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Footlight MT Light" pitchFamily="18" charset="0"/>
              </a:rPr>
              <a:t>Founded nearly a millennium ago and expanded upon over the centuries since. The Tower of London  has protected the city.</a:t>
            </a:r>
            <a:endParaRPr lang="ru-RU" dirty="0"/>
          </a:p>
        </p:txBody>
      </p:sp>
      <p:pic>
        <p:nvPicPr>
          <p:cNvPr id="16386" name="Picture 2" descr="C:\Users\Kirgu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61632"/>
            <a:ext cx="3786182" cy="270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</TotalTime>
  <Words>117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The best place in world!</vt:lpstr>
      <vt:lpstr>Слайд 2</vt:lpstr>
      <vt:lpstr>Слайд 3</vt:lpstr>
      <vt:lpstr>Слайд 4</vt:lpstr>
      <vt:lpstr>Слайд 5</vt:lpstr>
      <vt:lpstr>Слайд 6</vt:lpstr>
      <vt:lpstr>Tower of London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«Алходжакентская СОШ им Исмаилова Ш.И».</dc:title>
  <dc:creator>Kirgu</dc:creator>
  <cp:lastModifiedBy>Kirgu</cp:lastModifiedBy>
  <cp:revision>6</cp:revision>
  <dcterms:created xsi:type="dcterms:W3CDTF">2022-05-21T19:06:09Z</dcterms:created>
  <dcterms:modified xsi:type="dcterms:W3CDTF">2022-05-21T20:05:22Z</dcterms:modified>
</cp:coreProperties>
</file>